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1779" r:id="rId3"/>
    <p:sldId id="266" r:id="rId4"/>
    <p:sldId id="1777" r:id="rId5"/>
    <p:sldId id="1778" r:id="rId6"/>
    <p:sldId id="261" r:id="rId7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E"/>
    <a:srgbClr val="A20000"/>
    <a:srgbClr val="A40000"/>
    <a:srgbClr val="9E0000"/>
    <a:srgbClr val="C7450B"/>
    <a:srgbClr val="E24E0C"/>
    <a:srgbClr val="DC6140"/>
    <a:srgbClr val="E60000"/>
    <a:srgbClr val="C9670D"/>
    <a:srgbClr val="66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6182" autoAdjust="0"/>
  </p:normalViewPr>
  <p:slideViewPr>
    <p:cSldViewPr snapToGrid="0" showGuides="1">
      <p:cViewPr>
        <p:scale>
          <a:sx n="50" d="100"/>
          <a:sy n="50" d="100"/>
        </p:scale>
        <p:origin x="2052" y="1392"/>
      </p:cViewPr>
      <p:guideLst>
        <p:guide orient="horz" pos="218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4.xml"/><Relationship Id="rId15" Type="http://schemas.openxmlformats.org/officeDocument/2006/relationships/customXml" Target="../customXml/item3.xml"/><Relationship Id="rId14" Type="http://schemas.openxmlformats.org/officeDocument/2006/relationships/customXml" Target="../customXml/item2.xml"/><Relationship Id="rId13" Type="http://schemas.openxmlformats.org/officeDocument/2006/relationships/customXml" Target="../customXml/item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水中的倒影&#10;&#10;中度可信度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12242800" cy="6858000"/>
          </a:xfrm>
          <a:prstGeom prst="rect">
            <a:avLst/>
          </a:prstGeom>
        </p:spPr>
      </p:pic>
      <p:sp>
        <p:nvSpPr>
          <p:cNvPr id="9801" name="副标题 9800"/>
          <p:cNvSpPr>
            <a:spLocks noGrp="1"/>
          </p:cNvSpPr>
          <p:nvPr userDrawn="1">
            <p:ph type="subTitle" idx="1"/>
          </p:nvPr>
        </p:nvSpPr>
        <p:spPr>
          <a:xfrm>
            <a:off x="797246" y="4326826"/>
            <a:ext cx="1945954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9802" name="标题 9801"/>
          <p:cNvSpPr>
            <a:spLocks noGrp="1"/>
          </p:cNvSpPr>
          <p:nvPr userDrawn="1">
            <p:ph type="ctrTitle"/>
          </p:nvPr>
        </p:nvSpPr>
        <p:spPr>
          <a:xfrm>
            <a:off x="669925" y="1130300"/>
            <a:ext cx="4905898" cy="2803123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5" y="5837829"/>
            <a:ext cx="4905898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13003" y="5841004"/>
            <a:ext cx="4905898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 userDrawn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水中的倒影&#10;&#10;中度可信度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12242800" cy="6858000"/>
          </a:xfrm>
          <a:prstGeom prst="rect">
            <a:avLst/>
          </a:prstGeom>
        </p:spPr>
      </p:pic>
      <p:sp>
        <p:nvSpPr>
          <p:cNvPr id="20" name="标题 19"/>
          <p:cNvSpPr>
            <a:spLocks noGrp="1"/>
          </p:cNvSpPr>
          <p:nvPr userDrawn="1">
            <p:ph type="title"/>
          </p:nvPr>
        </p:nvSpPr>
        <p:spPr>
          <a:xfrm>
            <a:off x="3386407" y="2982020"/>
            <a:ext cx="5419185" cy="8953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/>
          </p:nvPr>
        </p:nvSpPr>
        <p:spPr>
          <a:xfrm>
            <a:off x="3386407" y="3877370"/>
            <a:ext cx="5419185" cy="1015623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水中的倒影&#10;&#10;中度可信度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12242800" cy="6858000"/>
          </a:xfrm>
          <a:prstGeom prst="rect">
            <a:avLst/>
          </a:prstGeom>
        </p:spPr>
      </p:pic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6147747" y="1130301"/>
            <a:ext cx="5372741" cy="3177280"/>
          </a:xfr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147747" y="4992307"/>
            <a:ext cx="5372741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40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  <a:endParaRPr lang="en-US" altLang="zh-CN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6147749" y="4696036"/>
            <a:ext cx="5372741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1.xml"/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2629" cy="69400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10533" y="6228170"/>
            <a:ext cx="52393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iSans" panose="00000500000000000000" pitchFamily="2" charset="-122"/>
                <a:ea typeface="MiSans" panose="00000500000000000000" pitchFamily="2" charset="-122"/>
              </a:rPr>
              <a:t>Oct. 19, 2024- Oct. 20, 2024  ZHUHAI · CHINA</a:t>
            </a:r>
            <a:endParaRPr lang="zh-CN" altLang="en-US" dirty="0">
              <a:solidFill>
                <a:schemeClr val="bg1"/>
              </a:solidFill>
              <a:latin typeface="MiSans" panose="00000500000000000000" pitchFamily="2" charset="-122"/>
              <a:ea typeface="MiSans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26111" y="1732182"/>
            <a:ext cx="1000822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400" dirty="0">
                <a:solidFill>
                  <a:schemeClr val="bg1"/>
                </a:solidFill>
                <a:latin typeface="MiSans Heavy" panose="00000A00000000000000" pitchFamily="2" charset="-122"/>
                <a:ea typeface="MiSans Heavy" panose="00000A00000000000000" pitchFamily="2" charset="-122"/>
              </a:rPr>
              <a:t>2024年IEEE直流技术与系统国际会议</a:t>
            </a:r>
            <a:endParaRPr sz="4400" dirty="0">
              <a:solidFill>
                <a:schemeClr val="bg1"/>
              </a:solidFill>
              <a:latin typeface="MiSans Heavy" panose="00000A00000000000000" pitchFamily="2" charset="-122"/>
              <a:ea typeface="MiSans Heavy" panose="00000A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75533" y="2651700"/>
            <a:ext cx="89093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</a:rPr>
              <a:t>2024 IEEE International Conference on DC Technology and Systems</a:t>
            </a:r>
            <a:endParaRPr lang="en-US" altLang="zh-CN" sz="2000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492" y="641153"/>
            <a:ext cx="1609605" cy="531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65" y="570798"/>
            <a:ext cx="804775" cy="56032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4" y="682675"/>
            <a:ext cx="1367305" cy="4001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3" y="658035"/>
            <a:ext cx="1436379" cy="543294"/>
          </a:xfrm>
          <a:prstGeom prst="rect">
            <a:avLst/>
          </a:prstGeom>
        </p:spPr>
      </p:pic>
      <p:pic>
        <p:nvPicPr>
          <p:cNvPr id="2" name="图片 1" descr="华南理工大学logo反白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5420" y="567055"/>
            <a:ext cx="575945" cy="562610"/>
          </a:xfrm>
          <a:prstGeom prst="rect">
            <a:avLst/>
          </a:prstGeom>
        </p:spPr>
      </p:pic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3337496" y="4195445"/>
            <a:ext cx="5585460" cy="558800"/>
          </a:xfrm>
        </p:spPr>
        <p:txBody>
          <a:bodyPr anchor="ctr" anchorCtr="0"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sym typeface="+mn-ea"/>
              </a:rPr>
              <a:t>Paper No.: Your Number Goes Here</a:t>
            </a:r>
            <a:endParaRPr lang="en-US" altLang="zh-CN" sz="1600" dirty="0">
              <a:solidFill>
                <a:schemeClr val="bg1"/>
              </a:solidFill>
              <a:cs typeface="+mn-ea"/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298828" y="3255645"/>
            <a:ext cx="9662795" cy="1108710"/>
          </a:xfrm>
        </p:spPr>
        <p:txBody>
          <a:bodyPr anchor="ctr" anchorCtr="0"/>
          <a:p>
            <a:pPr algn="ctr"/>
            <a:r>
              <a:rPr lang="en-US" sz="3200" dirty="0">
                <a:solidFill>
                  <a:schemeClr val="bg1"/>
                </a:solidFill>
                <a:cs typeface="Calibri Light" panose="020F0302020204030204" pitchFamily="34" charset="0"/>
                <a:sym typeface="+mn-ea"/>
              </a:rPr>
              <a:t>the Title of Your Presentation</a:t>
            </a:r>
            <a:endParaRPr lang="en-US" altLang="en-US" sz="3200" b="0" spc="1200" dirty="0">
              <a:solidFill>
                <a:schemeClr val="bg1"/>
              </a:solidFill>
              <a:latin typeface="+mn-lt"/>
              <a:ea typeface="+mn-ea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677221" y="4887595"/>
            <a:ext cx="4906010" cy="1114425"/>
          </a:xfrm>
        </p:spPr>
        <p:txBody>
          <a:bodyPr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bg1"/>
                </a:solidFill>
                <a:sym typeface="+mn-ea"/>
              </a:rPr>
              <a:t>Your name</a:t>
            </a:r>
            <a:endParaRPr lang="en-US" sz="14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bg1"/>
                </a:solidFill>
                <a:sym typeface="+mn-ea"/>
              </a:rPr>
              <a:t>Your organization</a:t>
            </a:r>
            <a:endParaRPr lang="en-US" sz="14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schemeClr val="bg1"/>
                </a:solidFill>
                <a:sym typeface="+mn-ea"/>
              </a:rPr>
              <a:t>Your email</a:t>
            </a:r>
            <a:endParaRPr lang="en-US" altLang="zh-CN" sz="1400" dirty="0">
              <a:solidFill>
                <a:schemeClr val="bg1"/>
              </a:solidFill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9282113" y="6240463"/>
            <a:ext cx="2909887" cy="206375"/>
          </a:xfrm>
        </p:spPr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915910" y="6200775"/>
            <a:ext cx="4267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2024 IEEE International Conference on DC Technology and Systems</a:t>
            </a:r>
            <a:endParaRPr lang="en-US" altLang="zh-CN" sz="1200" b="1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52" name="图片 51" descr="IEEE logo原色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95" y="6073775"/>
            <a:ext cx="1617345" cy="588645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1049655" y="2320925"/>
            <a:ext cx="10333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+mn-ea"/>
              </a:rPr>
              <a:t>What is the background of this project?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What did you do?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Why did you do it?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What did you expect as an outcome before you started?</a:t>
            </a:r>
            <a:endParaRPr lang="zh-CN" altLang="en-US" dirty="0"/>
          </a:p>
        </p:txBody>
      </p:sp>
      <p:sp>
        <p:nvSpPr>
          <p:cNvPr id="55" name="标题 54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cxnSp>
        <p:nvCxnSpPr>
          <p:cNvPr id="56" name="直接连接符 55"/>
          <p:cNvCxnSpPr/>
          <p:nvPr/>
        </p:nvCxnSpPr>
        <p:spPr>
          <a:xfrm>
            <a:off x="201930" y="1054735"/>
            <a:ext cx="11565890" cy="0"/>
          </a:xfrm>
          <a:prstGeom prst="line">
            <a:avLst/>
          </a:prstGeom>
          <a:ln>
            <a:solidFill>
              <a:srgbClr val="00529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64" y="5952080"/>
            <a:ext cx="1044661" cy="72734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75" y="6118979"/>
            <a:ext cx="1645128" cy="54344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145" y="6080760"/>
            <a:ext cx="2379980" cy="5378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9282113" y="6240463"/>
            <a:ext cx="2909887" cy="206375"/>
          </a:xfrm>
        </p:spPr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049655" y="1415415"/>
            <a:ext cx="10333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+mn-ea"/>
              </a:rPr>
              <a:t>What did you discover/find out?</a:t>
            </a:r>
            <a:endParaRPr lang="zh-CN" altLang="en-US"/>
          </a:p>
        </p:txBody>
      </p:sp>
      <p:sp>
        <p:nvSpPr>
          <p:cNvPr id="55" name="标题 54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cs typeface="Calibri Light" panose="020F0302020204030204" pitchFamily="34" charset="0"/>
                <a:sym typeface="+mn-ea"/>
              </a:rPr>
              <a:t>Results</a:t>
            </a:r>
            <a:endParaRPr lang="en-US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201930" y="1054735"/>
            <a:ext cx="11565890" cy="0"/>
          </a:xfrm>
          <a:prstGeom prst="line">
            <a:avLst/>
          </a:prstGeom>
          <a:ln>
            <a:solidFill>
              <a:srgbClr val="00529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5" name="图片 4" descr="IEEE logo原色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95" y="6073775"/>
            <a:ext cx="1617345" cy="58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64" y="5952080"/>
            <a:ext cx="1044661" cy="727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75" y="6118979"/>
            <a:ext cx="1645128" cy="5434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145" y="6080760"/>
            <a:ext cx="2379980" cy="537845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7915910" y="6200775"/>
            <a:ext cx="4267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2024 IEEE International Conference on DC Technology and Systems</a:t>
            </a:r>
            <a:endParaRPr lang="en-US" altLang="zh-CN" sz="1200" b="1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9282113" y="6240463"/>
            <a:ext cx="2909887" cy="206375"/>
          </a:xfrm>
        </p:spPr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049655" y="1415415"/>
            <a:ext cx="103333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+mn-ea"/>
              </a:rPr>
              <a:t>What does your paper conclude?</a:t>
            </a:r>
            <a:endParaRPr lang="en-US" dirty="0"/>
          </a:p>
          <a:p>
            <a:r>
              <a:rPr lang="en-US" dirty="0">
                <a:sym typeface="+mn-ea"/>
              </a:rPr>
              <a:t>What further research is required?</a:t>
            </a:r>
            <a:endParaRPr lang="en-US" dirty="0"/>
          </a:p>
          <a:p>
            <a:r>
              <a:rPr lang="en-US" dirty="0">
                <a:sym typeface="+mn-ea"/>
              </a:rPr>
              <a:t>Are there any differences from what you expected?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>
                <a:solidFill>
                  <a:srgbClr val="FF0000"/>
                </a:solidFill>
                <a:sym typeface="+mn-ea"/>
              </a:rPr>
              <a:t>You can add a few slides. Please notice that each paper will be allotted </a:t>
            </a:r>
            <a:r>
              <a:rPr lang="en-US" altLang="zh-CN" b="1" i="1" dirty="0">
                <a:solidFill>
                  <a:srgbClr val="FF0000"/>
                </a:solidFill>
                <a:sym typeface="+mn-ea"/>
              </a:rPr>
              <a:t>1</a:t>
            </a:r>
            <a:r>
              <a:rPr lang="en-US" b="1" i="1" dirty="0">
                <a:solidFill>
                  <a:srgbClr val="FF0000"/>
                </a:solidFill>
                <a:sym typeface="+mn-ea"/>
              </a:rPr>
              <a:t>0 minutes </a:t>
            </a:r>
            <a:r>
              <a:rPr lang="en-US" i="1" dirty="0">
                <a:solidFill>
                  <a:srgbClr val="FF0000"/>
                </a:solidFill>
                <a:sym typeface="+mn-ea"/>
              </a:rPr>
              <a:t>for presentation</a:t>
            </a:r>
            <a:r>
              <a:rPr lang="en-US" b="1" i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i="1" dirty="0">
                <a:solidFill>
                  <a:srgbClr val="FF0000"/>
                </a:solidFill>
                <a:sym typeface="+mn-ea"/>
              </a:rPr>
              <a:t>and an additional </a:t>
            </a:r>
            <a:r>
              <a:rPr lang="en-US" altLang="zh-CN" b="1" i="1" dirty="0">
                <a:solidFill>
                  <a:srgbClr val="FF0000"/>
                </a:solidFill>
                <a:sym typeface="+mn-ea"/>
              </a:rPr>
              <a:t>5</a:t>
            </a:r>
            <a:r>
              <a:rPr lang="en-US" b="1" i="1" dirty="0">
                <a:solidFill>
                  <a:srgbClr val="FF0000"/>
                </a:solidFill>
                <a:sym typeface="+mn-ea"/>
              </a:rPr>
              <a:t> minutes </a:t>
            </a:r>
            <a:r>
              <a:rPr lang="en-US" i="1" dirty="0">
                <a:solidFill>
                  <a:srgbClr val="FF0000"/>
                </a:solidFill>
                <a:sym typeface="+mn-ea"/>
              </a:rPr>
              <a:t>for questions and answers. </a:t>
            </a:r>
            <a:endParaRPr lang="zh-CN" altLang="en-US"/>
          </a:p>
        </p:txBody>
      </p:sp>
      <p:sp>
        <p:nvSpPr>
          <p:cNvPr id="55" name="标题 54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cs typeface="Calibri Light" panose="020F0302020204030204" pitchFamily="34" charset="0"/>
                <a:sym typeface="+mn-ea"/>
              </a:rPr>
              <a:t>Conclusions/Recommendations</a:t>
            </a:r>
            <a:endParaRPr lang="en-US" dirty="0"/>
          </a:p>
        </p:txBody>
      </p:sp>
      <p:cxnSp>
        <p:nvCxnSpPr>
          <p:cNvPr id="2" name="直接连接符 1"/>
          <p:cNvCxnSpPr/>
          <p:nvPr/>
        </p:nvCxnSpPr>
        <p:spPr>
          <a:xfrm>
            <a:off x="201930" y="1054735"/>
            <a:ext cx="11565890" cy="0"/>
          </a:xfrm>
          <a:prstGeom prst="line">
            <a:avLst/>
          </a:prstGeom>
          <a:ln>
            <a:solidFill>
              <a:srgbClr val="00529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5" name="图片 4" descr="IEEE logo原色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95" y="6073775"/>
            <a:ext cx="1617345" cy="58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64" y="5952080"/>
            <a:ext cx="1044661" cy="727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75" y="6118979"/>
            <a:ext cx="1645128" cy="5434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145" y="6080760"/>
            <a:ext cx="2379980" cy="537845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7915910" y="6200775"/>
            <a:ext cx="4267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2024 IEEE International Conference on DC Technology and Systems</a:t>
            </a:r>
            <a:endParaRPr lang="en-US" altLang="zh-CN" sz="1200" b="1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2629" cy="6940082"/>
          </a:xfrm>
          <a:prstGeom prst="rect">
            <a:avLst/>
          </a:prstGeom>
        </p:spPr>
      </p:pic>
      <p:graphicFrame>
        <p:nvGraphicFramePr>
          <p:cNvPr id="3" name="对象 2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图片 -1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4294967295"/>
          </p:nvPr>
        </p:nvSpPr>
        <p:spPr>
          <a:xfrm>
            <a:off x="1436915" y="520700"/>
            <a:ext cx="5372100" cy="3176588"/>
          </a:xfrm>
        </p:spPr>
        <p:txBody>
          <a:bodyPr/>
          <a:lstStyle/>
          <a:p>
            <a:pPr algn="l"/>
            <a:r>
              <a:rPr lang="en-US" altLang="zh-CN" sz="9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Thanks</a:t>
            </a:r>
            <a:br>
              <a:rPr lang="en-US" altLang="zh-CN" sz="9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ags/tag4.xml><?xml version="1.0" encoding="utf-8"?>
<p:tagLst xmlns:p="http://schemas.openxmlformats.org/presentationml/2006/main">
  <p:tag name="ISLIDE.SHOWCASE" val="f8efa80e-a44e-46d9-9648-4656164fabc6"/>
  <p:tag name="COMMONDATA" val="eyJoZGlkIjoiMzEwNTM5NzYwMDRjMzkwZTVkZjY2ODkwMGIxNGU0OTUifQ=="/>
</p:tagLst>
</file>

<file path=ppt/theme/theme1.xml><?xml version="1.0" encoding="utf-8"?>
<a:theme xmlns:a="http://schemas.openxmlformats.org/drawingml/2006/main" name="OfficePLUS主题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23296"/>
      </a:accent1>
      <a:accent2>
        <a:srgbClr val="0BFFFF"/>
      </a:accent2>
      <a:accent3>
        <a:srgbClr val="047CFD"/>
      </a:accent3>
      <a:accent4>
        <a:srgbClr val="0467FF"/>
      </a:accent4>
      <a:accent5>
        <a:srgbClr val="010855"/>
      </a:accent5>
      <a:accent6>
        <a:srgbClr val="768394"/>
      </a:accent6>
      <a:hlink>
        <a:srgbClr val="4276AA"/>
      </a:hlink>
      <a:folHlink>
        <a:srgbClr val="BFBFBF"/>
      </a:folHlink>
    </a:clrScheme>
    <a:fontScheme name="fd035vz0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23296"/>
    </a:accent1>
    <a:accent2>
      <a:srgbClr val="0BFFFF"/>
    </a:accent2>
    <a:accent3>
      <a:srgbClr val="047CFD"/>
    </a:accent3>
    <a:accent4>
      <a:srgbClr val="0467FF"/>
    </a:accent4>
    <a:accent5>
      <a:srgbClr val="010855"/>
    </a:accent5>
    <a:accent6>
      <a:srgbClr val="768394"/>
    </a:accent6>
    <a:hlink>
      <a:srgbClr val="4276AA"/>
    </a:hlink>
    <a:folHlink>
      <a:srgbClr val="BFBFB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443A8EF62DE444B1FF07917E22EF72" ma:contentTypeVersion="17" ma:contentTypeDescription="Create a new document." ma:contentTypeScope="" ma:versionID="ae809626c8abf568b6a415226af21ced">
  <xsd:schema xmlns:xsd="http://www.w3.org/2001/XMLSchema" xmlns:xs="http://www.w3.org/2001/XMLSchema" xmlns:p="http://schemas.microsoft.com/office/2006/metadata/properties" xmlns:ns1="http://schemas.microsoft.com/sharepoint/v3" xmlns:ns2="0a5c0dea-e5d7-4228-9256-3793bb42faa5" xmlns:ns3="97934b4b-eba6-486d-bfc1-4b8e3fe39092" targetNamespace="http://schemas.microsoft.com/office/2006/metadata/properties" ma:root="true" ma:fieldsID="1ffe3db4c8c97a24da98b2b5f963ec28" ns1:_="" ns2:_="" ns3:_="">
    <xsd:import namespace="http://schemas.microsoft.com/sharepoint/v3"/>
    <xsd:import namespace="0a5c0dea-e5d7-4228-9256-3793bb42faa5"/>
    <xsd:import namespace="97934b4b-eba6-486d-bfc1-4b8e3fe39092"/>
    <xsd:element name="properties">
      <xsd:complexType>
        <xsd:sequence>
          <xsd:element name="documentManagement">
            <xsd:complexType>
              <xsd:all>
                <xsd:element ref="ns2:OneNoteFluid_FileOrd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c0dea-e5d7-4228-9256-3793bb42faa5" elementFormDefault="qualified">
    <xsd:import namespace="http://schemas.microsoft.com/office/2006/documentManagement/types"/>
    <xsd:import namespace="http://schemas.microsoft.com/office/infopath/2007/PartnerControls"/>
    <xsd:element name="OneNoteFluid_FileOrder" ma:index="8" nillable="true" ma:displayName="OneNoteFluid_FileOrder" ma:internalName="OneNoteFluid_FileOrder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34b4b-eba6-486d-bfc1-4b8e3fe39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885aa0b-334b-483f-9125-6409c6335a4b}" ma:internalName="TaxCatchAll" ma:showField="CatchAllData" ma:web="97934b4b-eba6-486d-bfc1-4b8e3fe39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934b4b-eba6-486d-bfc1-4b8e3fe39092" xsi:nil="true"/>
    <lcf76f155ced4ddcb4097134ff3c332f xmlns="0a5c0dea-e5d7-4228-9256-3793bb42faa5">
      <Terms xmlns="http://schemas.microsoft.com/office/infopath/2007/PartnerControls"/>
    </lcf76f155ced4ddcb4097134ff3c332f>
    <OneNoteFluid_FileOrder xmlns="0a5c0dea-e5d7-4228-9256-3793bb42faa5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77FF2D2-9BD3-4790-BFED-3981CAEBF80C}">
  <ds:schemaRefs/>
</ds:datastoreItem>
</file>

<file path=customXml/itemProps2.xml><?xml version="1.0" encoding="utf-8"?>
<ds:datastoreItem xmlns:ds="http://schemas.openxmlformats.org/officeDocument/2006/customXml" ds:itemID="{9DC565CF-E365-41E1-ABB3-6C1B3190D7A3}">
  <ds:schemaRefs/>
</ds:datastoreItem>
</file>

<file path=customXml/itemProps3.xml><?xml version="1.0" encoding="utf-8"?>
<ds:datastoreItem xmlns:ds="http://schemas.openxmlformats.org/officeDocument/2006/customXml" ds:itemID="{8F2A629F-7CA7-489F-B389-D71278E9A23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916</Words>
  <Application>WPS 演示</Application>
  <PresentationFormat>宽屏</PresentationFormat>
  <Paragraphs>47</Paragraphs>
  <Slides>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Arial</vt:lpstr>
      <vt:lpstr>宋体</vt:lpstr>
      <vt:lpstr>Wingdings</vt:lpstr>
      <vt:lpstr>MiSans</vt:lpstr>
      <vt:lpstr>MiSans Heavy</vt:lpstr>
      <vt:lpstr>Calibri Light</vt:lpstr>
      <vt:lpstr>Arial Black</vt:lpstr>
      <vt:lpstr>微软雅黑</vt:lpstr>
      <vt:lpstr>Arial Unicode MS</vt:lpstr>
      <vt:lpstr>Calibri</vt:lpstr>
      <vt:lpstr>等线</vt:lpstr>
      <vt:lpstr>OfficePLUS主题</vt:lpstr>
      <vt:lpstr>TCLayout.ActiveDocument.1</vt:lpstr>
      <vt:lpstr>the Title of Your Presentation</vt:lpstr>
      <vt:lpstr>Click to edit Master title style</vt:lpstr>
      <vt:lpstr>Results</vt:lpstr>
      <vt:lpstr>Conclusions/Recommendations</vt:lpstr>
      <vt:lpstr>Thanks </vt:lpstr>
    </vt:vector>
  </TitlesOfParts>
  <Company>iSlide</Company>
  <LinksUpToDate>false</LinksUpToDate>
  <SharedDoc>false</SharedDoc>
  <HyperlinksChanged>false</HyperlinksChanged>
  <AppVersion>14.0000</AppVersion>
  <Manager>iSlide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会务小二</cp:lastModifiedBy>
  <cp:revision>17</cp:revision>
  <cp:lastPrinted>2019-12-17T16:00:00Z</cp:lastPrinted>
  <dcterms:created xsi:type="dcterms:W3CDTF">2019-12-17T16:00:00Z</dcterms:created>
  <dcterms:modified xsi:type="dcterms:W3CDTF">2024-10-13T07:46:48Z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ContentTypeId">
    <vt:lpwstr>0x010100D1443A8EF62DE444B1FF07917E22EF72</vt:lpwstr>
  </property>
  <property fmtid="{D5CDD505-2E9C-101B-9397-08002B2CF9AE}" pid="4" name="ICV">
    <vt:lpwstr>9FA64F2AD1ED4C8484806FD38222E68A_13</vt:lpwstr>
  </property>
  <property fmtid="{D5CDD505-2E9C-101B-9397-08002B2CF9AE}" pid="5" name="KSOProductBuildVer">
    <vt:lpwstr>2052-12.1.0.18276</vt:lpwstr>
  </property>
</Properties>
</file>