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20879435" cy="3527996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12" userDrawn="1">
          <p15:clr>
            <a:srgbClr val="A4A3A4"/>
          </p15:clr>
        </p15:guide>
        <p15:guide id="2" pos="65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11112"/>
        <p:guide pos="657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post模板_画板 1_画板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3" y="318"/>
            <a:ext cx="20877530" cy="3527933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42001" y="3129854"/>
            <a:ext cx="18786853" cy="362989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042001" y="7667217"/>
            <a:ext cx="18786853" cy="24483238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>
          <a:xfrm>
            <a:off x="1048167" y="32483811"/>
            <a:ext cx="4624266" cy="1629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28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7049437" y="32483811"/>
            <a:ext cx="6782258" cy="1629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28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15204588" y="32483811"/>
            <a:ext cx="4624266" cy="1629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28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2087880" rtl="0" eaLnBrk="1" fontAlgn="auto" latinLnBrk="0" hangingPunct="1">
        <a:lnSpc>
          <a:spcPct val="100000"/>
        </a:lnSpc>
        <a:spcBef>
          <a:spcPct val="0"/>
        </a:spcBef>
        <a:buNone/>
        <a:defRPr sz="822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521970" indent="-521970" algn="l" defTabSz="2087880" rtl="0" eaLnBrk="1" fontAlgn="auto" latinLnBrk="0" hangingPunct="1">
        <a:lnSpc>
          <a:spcPct val="130000"/>
        </a:lnSpc>
        <a:spcBef>
          <a:spcPct val="1000"/>
        </a:spcBef>
        <a:spcAft>
          <a:spcPts val="1000"/>
        </a:spcAft>
        <a:buFont typeface="Arial" panose="020B0604020202020204" pitchFamily="34" charset="0"/>
        <a:buChar char="●"/>
        <a:defRPr sz="411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1565910" indent="-521970" algn="l" defTabSz="2087880" rtl="0" eaLnBrk="1" fontAlgn="auto" latinLnBrk="0" hangingPunct="1">
        <a:lnSpc>
          <a:spcPct val="120000"/>
        </a:lnSpc>
        <a:spcBef>
          <a:spcPct val="1000"/>
        </a:spcBef>
        <a:spcAft>
          <a:spcPts val="600"/>
        </a:spcAft>
        <a:buFont typeface="Arial" panose="020B0604020202020204" pitchFamily="34" charset="0"/>
        <a:buChar char="●"/>
        <a:tabLst>
          <a:tab pos="3676015" algn="l"/>
          <a:tab pos="3676015" algn="l"/>
          <a:tab pos="3676015" algn="l"/>
          <a:tab pos="3676015" algn="l"/>
        </a:tabLst>
        <a:defRPr sz="365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2609850" indent="-521970" algn="l" defTabSz="2087880" rtl="0" eaLnBrk="1" fontAlgn="auto" latinLnBrk="0" hangingPunct="1">
        <a:lnSpc>
          <a:spcPct val="120000"/>
        </a:lnSpc>
        <a:spcBef>
          <a:spcPct val="1000"/>
        </a:spcBef>
        <a:spcAft>
          <a:spcPts val="600"/>
        </a:spcAft>
        <a:buFont typeface="Arial" panose="020B0604020202020204" pitchFamily="34" charset="0"/>
        <a:buChar char="●"/>
        <a:defRPr sz="365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3653790" indent="-521970" algn="l" defTabSz="2087880" rtl="0" eaLnBrk="1" fontAlgn="auto" latinLnBrk="0" hangingPunct="1">
        <a:lnSpc>
          <a:spcPct val="120000"/>
        </a:lnSpc>
        <a:spcBef>
          <a:spcPct val="1000"/>
        </a:spcBef>
        <a:spcAft>
          <a:spcPts val="300"/>
        </a:spcAft>
        <a:buFont typeface="Wingdings" panose="05000000000000000000" charset="0"/>
        <a:buChar char=""/>
        <a:defRPr sz="319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4697730" indent="-521970" algn="l" defTabSz="2087880" rtl="0" eaLnBrk="1" fontAlgn="auto" latinLnBrk="0" hangingPunct="1">
        <a:lnSpc>
          <a:spcPct val="120000"/>
        </a:lnSpc>
        <a:spcBef>
          <a:spcPct val="1000"/>
        </a:spcBef>
        <a:spcAft>
          <a:spcPts val="300"/>
        </a:spcAft>
        <a:buFont typeface="Arial" panose="020B0604020202020204" pitchFamily="34" charset="0"/>
        <a:buChar char="•"/>
        <a:defRPr sz="319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5742305" indent="-521970" algn="l" defTabSz="2087880" rtl="0" eaLnBrk="1" latinLnBrk="0" hangingPunct="1">
        <a:lnSpc>
          <a:spcPct val="90000"/>
        </a:lnSpc>
        <a:spcBef>
          <a:spcPts val="1145"/>
        </a:spcBef>
        <a:buFont typeface="Arial" panose="020B0604020202020204" pitchFamily="34" charset="0"/>
        <a:buChar char="•"/>
        <a:defRPr sz="4110" kern="1200">
          <a:solidFill>
            <a:schemeClr val="tx1"/>
          </a:solidFill>
          <a:latin typeface="+mn-lt"/>
          <a:ea typeface="+mn-ea"/>
          <a:cs typeface="+mn-cs"/>
        </a:defRPr>
      </a:lvl6pPr>
      <a:lvl7pPr marL="6786245" indent="-521970" algn="l" defTabSz="2087880" rtl="0" eaLnBrk="1" latinLnBrk="0" hangingPunct="1">
        <a:lnSpc>
          <a:spcPct val="90000"/>
        </a:lnSpc>
        <a:spcBef>
          <a:spcPts val="1145"/>
        </a:spcBef>
        <a:buFont typeface="Arial" panose="020B0604020202020204" pitchFamily="34" charset="0"/>
        <a:buChar char="•"/>
        <a:defRPr sz="4110" kern="1200">
          <a:solidFill>
            <a:schemeClr val="tx1"/>
          </a:solidFill>
          <a:latin typeface="+mn-lt"/>
          <a:ea typeface="+mn-ea"/>
          <a:cs typeface="+mn-cs"/>
        </a:defRPr>
      </a:lvl7pPr>
      <a:lvl8pPr marL="7830185" indent="-521970" algn="l" defTabSz="2087880" rtl="0" eaLnBrk="1" latinLnBrk="0" hangingPunct="1">
        <a:lnSpc>
          <a:spcPct val="90000"/>
        </a:lnSpc>
        <a:spcBef>
          <a:spcPts val="1145"/>
        </a:spcBef>
        <a:buFont typeface="Arial" panose="020B0604020202020204" pitchFamily="34" charset="0"/>
        <a:buChar char="•"/>
        <a:defRPr sz="4110" kern="1200">
          <a:solidFill>
            <a:schemeClr val="tx1"/>
          </a:solidFill>
          <a:latin typeface="+mn-lt"/>
          <a:ea typeface="+mn-ea"/>
          <a:cs typeface="+mn-cs"/>
        </a:defRPr>
      </a:lvl8pPr>
      <a:lvl9pPr marL="8874125" indent="-521970" algn="l" defTabSz="2087880" rtl="0" eaLnBrk="1" latinLnBrk="0" hangingPunct="1">
        <a:lnSpc>
          <a:spcPct val="90000"/>
        </a:lnSpc>
        <a:spcBef>
          <a:spcPts val="1145"/>
        </a:spcBef>
        <a:buFont typeface="Arial" panose="020B0604020202020204" pitchFamily="34" charset="0"/>
        <a:buChar char="•"/>
        <a:defRPr sz="41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087880" rtl="0" eaLnBrk="1" latinLnBrk="0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1pPr>
      <a:lvl2pPr marL="1043940" algn="l" defTabSz="2087880" rtl="0" eaLnBrk="1" latinLnBrk="0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2pPr>
      <a:lvl3pPr marL="2087880" algn="l" defTabSz="2087880" rtl="0" eaLnBrk="1" latinLnBrk="0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3pPr>
      <a:lvl4pPr marL="3131820" algn="l" defTabSz="2087880" rtl="0" eaLnBrk="1" latinLnBrk="0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4pPr>
      <a:lvl5pPr marL="4175760" algn="l" defTabSz="2087880" rtl="0" eaLnBrk="1" latinLnBrk="0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5pPr>
      <a:lvl6pPr marL="5219700" algn="l" defTabSz="2087880" rtl="0" eaLnBrk="1" latinLnBrk="0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6pPr>
      <a:lvl7pPr marL="6264275" algn="l" defTabSz="2087880" rtl="0" eaLnBrk="1" latinLnBrk="0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7pPr>
      <a:lvl8pPr marL="7308215" algn="l" defTabSz="2087880" rtl="0" eaLnBrk="1" latinLnBrk="0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8pPr>
      <a:lvl9pPr marL="8352155" algn="l" defTabSz="2087880" rtl="0" eaLnBrk="1" latinLnBrk="0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169930" y="3320813"/>
            <a:ext cx="8317472" cy="1184387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5690" kern="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Arial" panose="020B0604020202020204" pitchFamily="34" charset="0"/>
              </a:rPr>
              <a:t>the Title of Your Paper</a:t>
            </a:r>
            <a:endParaRPr lang="en-US" altLang="zh-CN" sz="5690" kern="0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6625" y="5845088"/>
            <a:ext cx="51457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795">
                <a:solidFill>
                  <a:schemeClr val="bg1"/>
                </a:solidFill>
              </a:rPr>
              <a:t>Paper ID:</a:t>
            </a:r>
            <a:endParaRPr lang="en-US" altLang="zh-CN" sz="3795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60870" y="6007735"/>
            <a:ext cx="13092430" cy="51308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The 2025 2nd International Conference on DC Technologies and Systems (DCTS)</a:t>
            </a:r>
            <a:endParaRPr lang="en-US" altLang="zh-CN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WPS 演示</Application>
  <PresentationFormat>宽屏</PresentationFormat>
  <Paragraphs>6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Wingdings</vt:lpstr>
      <vt:lpstr>微软雅黑</vt:lpstr>
      <vt:lpstr>黑体</vt:lpstr>
      <vt:lpstr>Arial Unicode MS</vt:lpstr>
      <vt:lpstr>Calibri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会务小二</cp:lastModifiedBy>
  <cp:revision>162</cp:revision>
  <dcterms:created xsi:type="dcterms:W3CDTF">2019-06-19T02:08:00Z</dcterms:created>
  <dcterms:modified xsi:type="dcterms:W3CDTF">2025-11-24T08:54:13Z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E5D41642878A43498F3894B66EDB5590_13</vt:lpwstr>
  </property>
</Properties>
</file>