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6" r:id="rId4"/>
    <p:sldId id="1777" r:id="rId5"/>
    <p:sldId id="1778" r:id="rId6"/>
    <p:sldId id="261" r:id="rId7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E"/>
    <a:srgbClr val="A20000"/>
    <a:srgbClr val="A40000"/>
    <a:srgbClr val="9E0000"/>
    <a:srgbClr val="C7450B"/>
    <a:srgbClr val="E24E0C"/>
    <a:srgbClr val="DC6140"/>
    <a:srgbClr val="E6000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6182" autoAdjust="0"/>
  </p:normalViewPr>
  <p:slideViewPr>
    <p:cSldViewPr snapToGrid="0">
      <p:cViewPr varScale="1">
        <p:scale>
          <a:sx n="88" d="100"/>
          <a:sy n="88" d="100"/>
        </p:scale>
        <p:origin x="96" y="1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.xml"/><Relationship Id="rId15" Type="http://schemas.openxmlformats.org/officeDocument/2006/relationships/customXml" Target="../customXml/item3.xml"/><Relationship Id="rId14" Type="http://schemas.openxmlformats.org/officeDocument/2006/relationships/customXml" Target="../customXml/item2.xml"/><Relationship Id="rId13" Type="http://schemas.openxmlformats.org/officeDocument/2006/relationships/customXml" Target="../customXml/item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封面_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资源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007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封面_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hemeOverride" Target="../theme/themeOverride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" imgW="9525" imgH="9525" progId="TCLayout.ActiveDocument.1">
                  <p:embed/>
                </p:oleObj>
              </mc:Choice>
              <mc:Fallback>
                <p:oleObj name="think-cell Slide" r:id="rId1" imgW="9525" imgH="9525" progId="TCLayout.ActiveDocument.1">
                  <p:embed/>
                  <p:pic>
                    <p:nvPicPr>
                      <p:cNvPr id="0" name="图片 -1" hidden="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4666936" y="4262056"/>
            <a:ext cx="1945954" cy="558799"/>
          </a:xfrm>
        </p:spPr>
        <p:txBody>
          <a:bodyPr anchor="ctr" anchorCtr="0">
            <a:normAutofit fontScale="70000"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sym typeface="+mn-ea"/>
              </a:rPr>
              <a:t>Paper No. : Your Number Goes Here</a:t>
            </a:r>
            <a:endParaRPr lang="en-US" altLang="zh-CN" sz="1800" dirty="0">
              <a:solidFill>
                <a:schemeClr val="tx1"/>
              </a:solidFill>
              <a:cs typeface="+mn-ea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4294967295"/>
          </p:nvPr>
        </p:nvSpPr>
        <p:spPr>
          <a:xfrm>
            <a:off x="2840355" y="1253490"/>
            <a:ext cx="6007100" cy="28028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Calibri Light" panose="020F0302020204030204" pitchFamily="34" charset="0"/>
                <a:sym typeface="+mn-ea"/>
              </a:rPr>
              <a:t>the Title of Your Presentation</a:t>
            </a:r>
            <a:endParaRPr lang="en-US" altLang="en-US" sz="5400" b="0" spc="1200" dirty="0">
              <a:solidFill>
                <a:schemeClr val="tx1"/>
              </a:solidFill>
              <a:latin typeface="+mn-lt"/>
              <a:ea typeface="+mn-ea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9949159" y="126579"/>
            <a:ext cx="2052891" cy="144236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dirty="0">
                <a:solidFill>
                  <a:schemeClr val="tx1"/>
                </a:solidFill>
              </a:rPr>
              <a:t>Your Organization Logo Goes Here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(optional)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图片 6" descr="资源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35280"/>
            <a:ext cx="1917082" cy="720000"/>
          </a:xfrm>
          <a:prstGeom prst="rect">
            <a:avLst/>
          </a:prstGeom>
        </p:spPr>
      </p:pic>
      <p:pic>
        <p:nvPicPr>
          <p:cNvPr id="8" name="图片 7" descr="资源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535" y="335280"/>
            <a:ext cx="2462415" cy="720000"/>
          </a:xfrm>
          <a:prstGeom prst="rect">
            <a:avLst/>
          </a:prstGeom>
        </p:spPr>
      </p:pic>
      <p:pic>
        <p:nvPicPr>
          <p:cNvPr id="9" name="图片 8" descr="资源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580" y="335280"/>
            <a:ext cx="1013847" cy="720000"/>
          </a:xfrm>
          <a:prstGeom prst="rect">
            <a:avLst/>
          </a:prstGeom>
        </p:spPr>
      </p:pic>
      <p:pic>
        <p:nvPicPr>
          <p:cNvPr id="10" name="图片 9" descr="资源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190" y="335280"/>
            <a:ext cx="718187" cy="720000"/>
          </a:xfrm>
          <a:prstGeom prst="rect">
            <a:avLst/>
          </a:prstGeom>
        </p:spPr>
      </p:pic>
      <p:pic>
        <p:nvPicPr>
          <p:cNvPr id="11" name="图片 10" descr="资源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890" y="335280"/>
            <a:ext cx="218338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1049655" y="2320925"/>
            <a:ext cx="10333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ym typeface="+mn-ea"/>
              </a:rPr>
              <a:t>What is the background of this project?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What did you do?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Why did you do it?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What did you expect as an outcome before you started?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03225" y="6381115"/>
            <a:ext cx="9954895" cy="3067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en-US" altLang="zh-CN" sz="12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The 2025 2nd International Conference on DC Technologies and Systems (DCTS)</a:t>
            </a:r>
            <a:endParaRPr lang="en-US" altLang="zh-CN" sz="1200" b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 descr="资源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32715"/>
            <a:ext cx="1917082" cy="720000"/>
          </a:xfrm>
          <a:prstGeom prst="rect">
            <a:avLst/>
          </a:prstGeom>
        </p:spPr>
      </p:pic>
      <p:pic>
        <p:nvPicPr>
          <p:cNvPr id="8" name="图片 7" descr="资源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45" y="132715"/>
            <a:ext cx="2462415" cy="720000"/>
          </a:xfrm>
          <a:prstGeom prst="rect">
            <a:avLst/>
          </a:prstGeom>
        </p:spPr>
      </p:pic>
      <p:pic>
        <p:nvPicPr>
          <p:cNvPr id="9" name="图片 8" descr="资源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490" y="132715"/>
            <a:ext cx="1013847" cy="720000"/>
          </a:xfrm>
          <a:prstGeom prst="rect">
            <a:avLst/>
          </a:prstGeom>
        </p:spPr>
      </p:pic>
      <p:pic>
        <p:nvPicPr>
          <p:cNvPr id="10" name="图片 9" descr="资源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132715"/>
            <a:ext cx="718187" cy="720000"/>
          </a:xfrm>
          <a:prstGeom prst="rect">
            <a:avLst/>
          </a:prstGeom>
        </p:spPr>
      </p:pic>
      <p:pic>
        <p:nvPicPr>
          <p:cNvPr id="11" name="图片 10" descr="资源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00" y="132715"/>
            <a:ext cx="218338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1049655" y="1415415"/>
            <a:ext cx="10333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ym typeface="+mn-ea"/>
              </a:rPr>
              <a:t>What did you discover/find out?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3225" y="6381115"/>
            <a:ext cx="9954895" cy="3067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en-US" altLang="zh-CN" sz="12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The 2025 2nd International Conference on DC Technologies and Systems (DCTS)</a:t>
            </a:r>
            <a:endParaRPr lang="en-US" altLang="zh-CN" sz="1200" b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 descr="资源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32715"/>
            <a:ext cx="1917082" cy="720000"/>
          </a:xfrm>
          <a:prstGeom prst="rect">
            <a:avLst/>
          </a:prstGeom>
        </p:spPr>
      </p:pic>
      <p:pic>
        <p:nvPicPr>
          <p:cNvPr id="8" name="图片 7" descr="资源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45" y="132715"/>
            <a:ext cx="2462415" cy="720000"/>
          </a:xfrm>
          <a:prstGeom prst="rect">
            <a:avLst/>
          </a:prstGeom>
        </p:spPr>
      </p:pic>
      <p:pic>
        <p:nvPicPr>
          <p:cNvPr id="9" name="图片 8" descr="资源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490" y="132715"/>
            <a:ext cx="1013847" cy="720000"/>
          </a:xfrm>
          <a:prstGeom prst="rect">
            <a:avLst/>
          </a:prstGeom>
        </p:spPr>
      </p:pic>
      <p:pic>
        <p:nvPicPr>
          <p:cNvPr id="10" name="图片 9" descr="资源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132715"/>
            <a:ext cx="718187" cy="720000"/>
          </a:xfrm>
          <a:prstGeom prst="rect">
            <a:avLst/>
          </a:prstGeom>
        </p:spPr>
      </p:pic>
      <p:pic>
        <p:nvPicPr>
          <p:cNvPr id="11" name="图片 10" descr="资源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00" y="132715"/>
            <a:ext cx="218338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1049655" y="1415415"/>
            <a:ext cx="103333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ym typeface="+mn-ea"/>
              </a:rPr>
              <a:t>What does your paper conclude?</a:t>
            </a:r>
            <a:endParaRPr lang="en-US" dirty="0"/>
          </a:p>
          <a:p>
            <a:r>
              <a:rPr lang="en-US" dirty="0">
                <a:sym typeface="+mn-ea"/>
              </a:rPr>
              <a:t>What further research is required?</a:t>
            </a:r>
            <a:endParaRPr lang="en-US" dirty="0"/>
          </a:p>
          <a:p>
            <a:r>
              <a:rPr lang="en-US" dirty="0">
                <a:sym typeface="+mn-ea"/>
              </a:rPr>
              <a:t>Are there any differences from what you expected?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  <a:sym typeface="+mn-ea"/>
              </a:rPr>
              <a:t>You can add a few slides. Please notice that each paper will be allotted </a:t>
            </a:r>
            <a:r>
              <a:rPr lang="en-US" altLang="zh-CN" b="1" i="1" dirty="0">
                <a:solidFill>
                  <a:srgbClr val="FF0000"/>
                </a:solidFill>
                <a:sym typeface="+mn-ea"/>
              </a:rPr>
              <a:t>1</a:t>
            </a:r>
            <a:r>
              <a:rPr lang="en-US" b="1" i="1" dirty="0">
                <a:solidFill>
                  <a:srgbClr val="FF0000"/>
                </a:solidFill>
                <a:sym typeface="+mn-ea"/>
              </a:rPr>
              <a:t>0 minutes </a:t>
            </a:r>
            <a:r>
              <a:rPr lang="en-US" i="1" dirty="0">
                <a:solidFill>
                  <a:srgbClr val="FF0000"/>
                </a:solidFill>
                <a:sym typeface="+mn-ea"/>
              </a:rPr>
              <a:t>for presentation</a:t>
            </a:r>
            <a:r>
              <a:rPr lang="en-US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+mn-ea"/>
              </a:rPr>
              <a:t>and an additional </a:t>
            </a:r>
            <a:r>
              <a:rPr lang="en-US" altLang="zh-CN" b="1" i="1" dirty="0">
                <a:solidFill>
                  <a:srgbClr val="FF0000"/>
                </a:solidFill>
                <a:sym typeface="+mn-ea"/>
              </a:rPr>
              <a:t>5</a:t>
            </a:r>
            <a:r>
              <a:rPr lang="en-US" b="1" i="1" dirty="0">
                <a:solidFill>
                  <a:srgbClr val="FF0000"/>
                </a:solidFill>
                <a:sym typeface="+mn-ea"/>
              </a:rPr>
              <a:t> minutes </a:t>
            </a:r>
            <a:r>
              <a:rPr lang="en-US" i="1" dirty="0">
                <a:solidFill>
                  <a:srgbClr val="FF0000"/>
                </a:solidFill>
                <a:sym typeface="+mn-ea"/>
              </a:rPr>
              <a:t>for questions and answers.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3225" y="6381115"/>
            <a:ext cx="9954895" cy="3067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en-US" altLang="zh-CN" sz="12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The 2025 2nd International Conference on DC Technologies and Systems (DCTS)</a:t>
            </a:r>
            <a:endParaRPr lang="en-US" altLang="zh-CN" sz="1200" b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 descr="资源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32715"/>
            <a:ext cx="1917082" cy="720000"/>
          </a:xfrm>
          <a:prstGeom prst="rect">
            <a:avLst/>
          </a:prstGeom>
        </p:spPr>
      </p:pic>
      <p:pic>
        <p:nvPicPr>
          <p:cNvPr id="8" name="图片 7" descr="资源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45" y="132715"/>
            <a:ext cx="2462415" cy="720000"/>
          </a:xfrm>
          <a:prstGeom prst="rect">
            <a:avLst/>
          </a:prstGeom>
        </p:spPr>
      </p:pic>
      <p:pic>
        <p:nvPicPr>
          <p:cNvPr id="9" name="图片 8" descr="资源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490" y="132715"/>
            <a:ext cx="1013847" cy="720000"/>
          </a:xfrm>
          <a:prstGeom prst="rect">
            <a:avLst/>
          </a:prstGeom>
        </p:spPr>
      </p:pic>
      <p:pic>
        <p:nvPicPr>
          <p:cNvPr id="10" name="图片 9" descr="资源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132715"/>
            <a:ext cx="718187" cy="720000"/>
          </a:xfrm>
          <a:prstGeom prst="rect">
            <a:avLst/>
          </a:prstGeom>
        </p:spPr>
      </p:pic>
      <p:pic>
        <p:nvPicPr>
          <p:cNvPr id="11" name="图片 10" descr="资源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00" y="132715"/>
            <a:ext cx="218338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" imgW="9525" imgH="9525" progId="TCLayout.ActiveDocument.1">
                  <p:embed/>
                </p:oleObj>
              </mc:Choice>
              <mc:Fallback>
                <p:oleObj name="think-cell Slide" r:id="rId1" imgW="9525" imgH="9525" progId="TCLayout.ActiveDocument.1">
                  <p:embed/>
                  <p:pic>
                    <p:nvPicPr>
                      <p:cNvPr id="0" name="图片 -1" hidden="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088130" y="2598420"/>
            <a:ext cx="4015740" cy="261429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9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br>
              <a:rPr lang="en-US" altLang="zh-CN" sz="9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en-US" altLang="zh-CN" sz="9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 descr="资源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132715"/>
            <a:ext cx="1917082" cy="720000"/>
          </a:xfrm>
          <a:prstGeom prst="rect">
            <a:avLst/>
          </a:prstGeom>
        </p:spPr>
      </p:pic>
      <p:pic>
        <p:nvPicPr>
          <p:cNvPr id="8" name="图片 7" descr="资源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45" y="132715"/>
            <a:ext cx="2462415" cy="720000"/>
          </a:xfrm>
          <a:prstGeom prst="rect">
            <a:avLst/>
          </a:prstGeom>
        </p:spPr>
      </p:pic>
      <p:pic>
        <p:nvPicPr>
          <p:cNvPr id="9" name="图片 8" descr="资源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490" y="132715"/>
            <a:ext cx="1013847" cy="720000"/>
          </a:xfrm>
          <a:prstGeom prst="rect">
            <a:avLst/>
          </a:prstGeom>
        </p:spPr>
      </p:pic>
      <p:pic>
        <p:nvPicPr>
          <p:cNvPr id="10" name="图片 9" descr="资源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100" y="132715"/>
            <a:ext cx="718187" cy="720000"/>
          </a:xfrm>
          <a:prstGeom prst="rect">
            <a:avLst/>
          </a:prstGeom>
        </p:spPr>
      </p:pic>
      <p:pic>
        <p:nvPicPr>
          <p:cNvPr id="11" name="图片 10" descr="资源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800" y="132715"/>
            <a:ext cx="2183381" cy="720000"/>
          </a:xfrm>
          <a:prstGeom prst="rect">
            <a:avLst/>
          </a:prstGeom>
        </p:spPr>
      </p:pic>
    </p:spTree>
  </p:cSld>
  <p:clrMapOvr>
    <a:masterClrMapping/>
  </p:clrMapOvr>
</p:sld>
</file>

<file path=ppt/tags/tag4.xml><?xml version="1.0" encoding="utf-8"?>
<p:tagLst xmlns:p="http://schemas.openxmlformats.org/presentationml/2006/main">
  <p:tag name="ISLIDE.SHOWCASE" val="f8efa80e-a44e-46d9-9648-4656164fabc6"/>
  <p:tag name="commondata" val="eyJoZGlkIjoiMzEwNTM5NzYwMDRjMzkwZTVkZjY2ODkwMGIxNGU0OTUifQ=="/>
</p:tagLst>
</file>

<file path=ppt/theme/theme1.xml><?xml version="1.0" encoding="utf-8"?>
<a:theme xmlns:a="http://schemas.openxmlformats.org/drawingml/2006/main" name="OfficePLUS主题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23296"/>
      </a:accent1>
      <a:accent2>
        <a:srgbClr val="0BFFFF"/>
      </a:accent2>
      <a:accent3>
        <a:srgbClr val="047CFD"/>
      </a:accent3>
      <a:accent4>
        <a:srgbClr val="0467FF"/>
      </a:accent4>
      <a:accent5>
        <a:srgbClr val="010855"/>
      </a:accent5>
      <a:accent6>
        <a:srgbClr val="768394"/>
      </a:accent6>
      <a:hlink>
        <a:srgbClr val="4276AA"/>
      </a:hlink>
      <a:folHlink>
        <a:srgbClr val="BFBFBF"/>
      </a:folHlink>
    </a:clrScheme>
    <a:fontScheme name="fd035vz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3296"/>
    </a:accent1>
    <a:accent2>
      <a:srgbClr val="0BFFFF"/>
    </a:accent2>
    <a:accent3>
      <a:srgbClr val="047CFD"/>
    </a:accent3>
    <a:accent4>
      <a:srgbClr val="0467FF"/>
    </a:accent4>
    <a:accent5>
      <a:srgbClr val="010855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3296"/>
    </a:accent1>
    <a:accent2>
      <a:srgbClr val="0BFFFF"/>
    </a:accent2>
    <a:accent3>
      <a:srgbClr val="047CFD"/>
    </a:accent3>
    <a:accent4>
      <a:srgbClr val="0467FF"/>
    </a:accent4>
    <a:accent5>
      <a:srgbClr val="010855"/>
    </a:accent5>
    <a:accent6>
      <a:srgbClr val="768394"/>
    </a:accent6>
    <a:hlink>
      <a:srgbClr val="4276AA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7" ma:contentTypeDescription="Create a new document." ma:contentTypeScope="" ma:versionID="ae809626c8abf568b6a415226af21ced">
  <xsd:schema xmlns:xsd="http://www.w3.org/2001/XMLSchema" xmlns:xs="http://www.w3.org/2001/XMLSchema" xmlns:p="http://schemas.microsoft.com/office/2006/metadata/properties" xmlns:ns1="http://schemas.microsoft.com/sharepoint/v3" xmlns:ns2="0a5c0dea-e5d7-4228-9256-3793bb42faa5" xmlns:ns3="97934b4b-eba6-486d-bfc1-4b8e3fe39092" targetNamespace="http://schemas.microsoft.com/office/2006/metadata/properties" ma:root="true" ma:fieldsID="1ffe3db4c8c97a24da98b2b5f963ec28" ns1:_="" ns2:_="" ns3:_="">
    <xsd:import namespace="http://schemas.microsoft.com/sharepoint/v3"/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DC565CF-E365-41E1-ABB3-6C1B3190D7A3}">
  <ds:schemaRefs/>
</ds:datastoreItem>
</file>

<file path=customXml/itemProps2.xml><?xml version="1.0" encoding="utf-8"?>
<ds:datastoreItem xmlns:ds="http://schemas.openxmlformats.org/officeDocument/2006/customXml" ds:itemID="{877FF2D2-9BD3-4790-BFED-3981CAEBF80C}">
  <ds:schemaRefs/>
</ds:datastoreItem>
</file>

<file path=customXml/itemProps3.xml><?xml version="1.0" encoding="utf-8"?>
<ds:datastoreItem xmlns:ds="http://schemas.openxmlformats.org/officeDocument/2006/customXml" ds:itemID="{8F2A629F-7CA7-489F-B389-D71278E9A23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763</Words>
  <Application>WPS 演示</Application>
  <PresentationFormat>宽屏</PresentationFormat>
  <Paragraphs>28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Calibri Light</vt:lpstr>
      <vt:lpstr>微软雅黑</vt:lpstr>
      <vt:lpstr>Arial Unicode MS</vt:lpstr>
      <vt:lpstr>Calibri</vt:lpstr>
      <vt:lpstr>OfficePLUS主题</vt:lpstr>
      <vt:lpstr>TCLayout.ActiveDocument.1</vt:lpstr>
      <vt:lpstr>TCLayout.ActiveDocument.1</vt:lpstr>
      <vt:lpstr>the Title of Your Presentation</vt:lpstr>
      <vt:lpstr>PowerPoint 演示文稿</vt:lpstr>
      <vt:lpstr>PowerPoint 演示文稿</vt:lpstr>
      <vt:lpstr>PowerPoint 演示文稿</vt:lpstr>
      <vt:lpstr>Thanks 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会务小二</cp:lastModifiedBy>
  <cp:revision>26</cp:revision>
  <cp:lastPrinted>2019-12-17T16:00:00Z</cp:lastPrinted>
  <dcterms:created xsi:type="dcterms:W3CDTF">2019-12-17T16:00:00Z</dcterms:created>
  <dcterms:modified xsi:type="dcterms:W3CDTF">2025-11-25T10:33:06Z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ContentTypeId">
    <vt:lpwstr>0x010100D1443A8EF62DE444B1FF07917E22EF72</vt:lpwstr>
  </property>
  <property fmtid="{D5CDD505-2E9C-101B-9397-08002B2CF9AE}" pid="4" name="ICV">
    <vt:lpwstr>FFC97485C32E44F385D4B1AF267D5ADD_13</vt:lpwstr>
  </property>
  <property fmtid="{D5CDD505-2E9C-101B-9397-08002B2CF9AE}" pid="5" name="KSOProductBuildVer">
    <vt:lpwstr>2052-12.1.0.23542</vt:lpwstr>
  </property>
</Properties>
</file>